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9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Mental Health Continued… &amp; Drugs and Alcohol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Warm-Ups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27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336" y="101485"/>
            <a:ext cx="4562663" cy="1447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Warm-Up #1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01" y="1572920"/>
            <a:ext cx="7716838" cy="3388658"/>
          </a:xfrm>
        </p:spPr>
        <p:txBody>
          <a:bodyPr>
            <a:normAutofit lnSpcReduction="10000"/>
          </a:bodyPr>
          <a:lstStyle/>
          <a:p>
            <a:r>
              <a:rPr lang="en-US" sz="4500" dirty="0" smtClean="0"/>
              <a:t>How do you think stress and ones overall mental health can lead to mental illness and/or depression?  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522009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Not handling or dealing with stress can lead to  feelings of being incredibly overwhelmed.  If these feelings persist, this can lead to isolation from friends, , anxiety and depression; all of which can be debilitating to ones overall wellness.   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3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tx1"/>
                </a:solidFill>
              </a:rPr>
              <a:t>If two of your peers are struggling with the same stressor, why do you think some people may turn to suicide, while others may overcome the stressor without self harm?  </a:t>
            </a:r>
            <a:endParaRPr lang="en-US" sz="3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193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500" dirty="0" smtClean="0">
                <a:solidFill>
                  <a:schemeClr val="tx1"/>
                </a:solidFill>
              </a:rPr>
              <a:t>While watching the video clip, document any </a:t>
            </a:r>
            <a:r>
              <a:rPr lang="en-US" sz="4500" b="1" u="sng" dirty="0" smtClean="0">
                <a:solidFill>
                  <a:schemeClr val="tx1"/>
                </a:solidFill>
              </a:rPr>
              <a:t>signs</a:t>
            </a:r>
            <a:r>
              <a:rPr lang="en-US" sz="4500" dirty="0" smtClean="0">
                <a:solidFill>
                  <a:schemeClr val="tx1"/>
                </a:solidFill>
              </a:rPr>
              <a:t> or </a:t>
            </a:r>
            <a:r>
              <a:rPr lang="en-US" sz="4500" u="sng" dirty="0" smtClean="0">
                <a:solidFill>
                  <a:schemeClr val="tx1"/>
                </a:solidFill>
              </a:rPr>
              <a:t>symptoms</a:t>
            </a:r>
            <a:r>
              <a:rPr lang="en-US" sz="4500" dirty="0" smtClean="0">
                <a:solidFill>
                  <a:schemeClr val="tx1"/>
                </a:solidFill>
              </a:rPr>
              <a:t> of depression and/or suicide.  </a:t>
            </a:r>
            <a:endParaRPr lang="en-US" sz="4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97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WU #4:  How should a friend handle the video clip? How should they respond?  What should they say/do?  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50264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33</TotalTime>
  <Words>167</Words>
  <Application>Microsoft Macintosh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Sky</vt:lpstr>
      <vt:lpstr>Mental Health Continued… &amp; Drugs and Alcohol </vt:lpstr>
      <vt:lpstr>Warm-Up #1</vt:lpstr>
      <vt:lpstr>Answer </vt:lpstr>
      <vt:lpstr>Warm-Up #2</vt:lpstr>
      <vt:lpstr>Warm-Up #3</vt:lpstr>
      <vt:lpstr>WU #4:  How should a friend handle the video clip? How should they respond?  What should they say/do?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Continued… &amp; Drugs and Alcohol </dc:title>
  <dc:creator>Kevin</dc:creator>
  <cp:lastModifiedBy>Kevin</cp:lastModifiedBy>
  <cp:revision>14</cp:revision>
  <dcterms:created xsi:type="dcterms:W3CDTF">2019-10-04T20:06:34Z</dcterms:created>
  <dcterms:modified xsi:type="dcterms:W3CDTF">2019-10-15T16:22:58Z</dcterms:modified>
</cp:coreProperties>
</file>